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560000" cx="1188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74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74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35089" y="685800"/>
            <a:ext cx="538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735089" y="685800"/>
            <a:ext cx="538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095dd28cc_0_7:notes"/>
          <p:cNvSpPr/>
          <p:nvPr>
            <p:ph idx="2" type="sldImg"/>
          </p:nvPr>
        </p:nvSpPr>
        <p:spPr>
          <a:xfrm>
            <a:off x="735089" y="685800"/>
            <a:ext cx="538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095dd28c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04975" y="1094388"/>
            <a:ext cx="11070000" cy="3016800"/>
          </a:xfrm>
          <a:prstGeom prst="rect">
            <a:avLst/>
          </a:prstGeom>
        </p:spPr>
        <p:txBody>
          <a:bodyPr anchorCtr="0" anchor="b" bIns="112775" lIns="112775" spcFirstLastPara="1" rIns="112775" wrap="square" tIns="112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04965" y="4165643"/>
            <a:ext cx="11070000" cy="11652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04965" y="1625801"/>
            <a:ext cx="11070000" cy="2885700"/>
          </a:xfrm>
          <a:prstGeom prst="rect">
            <a:avLst/>
          </a:prstGeom>
        </p:spPr>
        <p:txBody>
          <a:bodyPr anchorCtr="0" anchor="b" bIns="112775" lIns="112775" spcFirstLastPara="1" rIns="112775" wrap="square" tIns="112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04965" y="4633192"/>
            <a:ext cx="11070000" cy="19122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04965" y="3161354"/>
            <a:ext cx="11070000" cy="12375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04965" y="1693927"/>
            <a:ext cx="11070000" cy="50214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04965" y="1693927"/>
            <a:ext cx="5196600" cy="50214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278315" y="1693927"/>
            <a:ext cx="5196600" cy="50214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04965" y="816630"/>
            <a:ext cx="3648300" cy="1110900"/>
          </a:xfrm>
          <a:prstGeom prst="rect">
            <a:avLst/>
          </a:prstGeom>
        </p:spPr>
        <p:txBody>
          <a:bodyPr anchorCtr="0" anchor="b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04965" y="2042457"/>
            <a:ext cx="3648300" cy="46731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36939" y="661638"/>
            <a:ext cx="8273100" cy="60126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940000" y="-184"/>
            <a:ext cx="594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775" lIns="112775" spcFirstLastPara="1" rIns="112775" wrap="square" tIns="112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44941" y="1812541"/>
            <a:ext cx="5255700" cy="2178600"/>
          </a:xfrm>
          <a:prstGeom prst="rect">
            <a:avLst/>
          </a:prstGeom>
        </p:spPr>
        <p:txBody>
          <a:bodyPr anchorCtr="0" anchor="b" bIns="112775" lIns="112775" spcFirstLastPara="1" rIns="112775" wrap="square" tIns="112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44941" y="4120005"/>
            <a:ext cx="5255700" cy="1815300"/>
          </a:xfrm>
          <a:prstGeom prst="rect">
            <a:avLst/>
          </a:prstGeom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417461" y="1064257"/>
            <a:ext cx="4985100" cy="54312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04965" y="6218168"/>
            <a:ext cx="7793700" cy="8892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775" lIns="112775" spcFirstLastPara="1" rIns="112775" wrap="square" tIns="1127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04965" y="1693927"/>
            <a:ext cx="11070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775" lIns="112775" spcFirstLastPara="1" rIns="112775" wrap="square" tIns="112775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775" lIns="112775" spcFirstLastPara="1" rIns="112775" wrap="square" tIns="112775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7276" y="302826"/>
            <a:ext cx="695450" cy="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10800000">
            <a:off x="10927334" y="302975"/>
            <a:ext cx="695400" cy="695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4198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725" y="289075"/>
            <a:ext cx="10334625" cy="698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7276" y="302826"/>
            <a:ext cx="695450" cy="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 rot="10800000">
            <a:off x="10927334" y="302975"/>
            <a:ext cx="695400" cy="695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4198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838" y="365288"/>
            <a:ext cx="10334625" cy="682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