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187926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74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134" y="96"/>
      </p:cViewPr>
      <p:guideLst>
        <p:guide orient="horz" pos="2381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35089" y="685800"/>
            <a:ext cx="5388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89" y="685800"/>
            <a:ext cx="5388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095dd28c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5089" y="685800"/>
            <a:ext cx="5388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095dd28c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4975" y="1094388"/>
            <a:ext cx="11070000" cy="3016800"/>
          </a:xfrm>
          <a:prstGeom prst="rect">
            <a:avLst/>
          </a:prstGeom>
        </p:spPr>
        <p:txBody>
          <a:bodyPr spcFirstLastPara="1" wrap="square" lIns="112775" tIns="112775" rIns="112775" bIns="1127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04965" y="4165643"/>
            <a:ext cx="11070000" cy="11652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04965" y="1625801"/>
            <a:ext cx="11070000" cy="2885700"/>
          </a:xfrm>
          <a:prstGeom prst="rect">
            <a:avLst/>
          </a:prstGeom>
        </p:spPr>
        <p:txBody>
          <a:bodyPr spcFirstLastPara="1" wrap="square" lIns="112775" tIns="112775" rIns="112775" bIns="1127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04965" y="4633192"/>
            <a:ext cx="11070000" cy="19122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04965" y="3161354"/>
            <a:ext cx="11070000" cy="12375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04965" y="1693927"/>
            <a:ext cx="11070000" cy="50214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04965" y="1693927"/>
            <a:ext cx="5196600" cy="50214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278315" y="1693927"/>
            <a:ext cx="5196600" cy="50214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04965" y="816630"/>
            <a:ext cx="3648300" cy="1110900"/>
          </a:xfrm>
          <a:prstGeom prst="rect">
            <a:avLst/>
          </a:prstGeom>
        </p:spPr>
        <p:txBody>
          <a:bodyPr spcFirstLastPara="1" wrap="square" lIns="112775" tIns="112775" rIns="112775" bIns="1127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04965" y="2042457"/>
            <a:ext cx="3648300" cy="46731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36939" y="661638"/>
            <a:ext cx="8273100" cy="60126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940000" y="-184"/>
            <a:ext cx="5940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2775" tIns="112775" rIns="112775" bIns="112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44941" y="1812541"/>
            <a:ext cx="5255700" cy="2178600"/>
          </a:xfrm>
          <a:prstGeom prst="rect">
            <a:avLst/>
          </a:prstGeom>
        </p:spPr>
        <p:txBody>
          <a:bodyPr spcFirstLastPara="1" wrap="square" lIns="112775" tIns="112775" rIns="112775" bIns="1127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44941" y="4120005"/>
            <a:ext cx="5255700" cy="1815300"/>
          </a:xfrm>
          <a:prstGeom prst="rect">
            <a:avLst/>
          </a:prstGeom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417461" y="1064257"/>
            <a:ext cx="4985100" cy="54312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04965" y="6218168"/>
            <a:ext cx="7793700" cy="8892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04965" y="654105"/>
            <a:ext cx="11070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775" tIns="112775" rIns="112775" bIns="1127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04965" y="1693927"/>
            <a:ext cx="11070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775" tIns="112775" rIns="112775" bIns="112775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007524" y="6854072"/>
            <a:ext cx="7128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775" tIns="112775" rIns="112775" bIns="112775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7276" y="302826"/>
            <a:ext cx="695450" cy="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10800000">
            <a:off x="10927334" y="302975"/>
            <a:ext cx="695400" cy="695400"/>
          </a:xfrm>
          <a:prstGeom prst="teardrop">
            <a:avLst>
              <a:gd name="adj" fmla="val 100000"/>
            </a:avLst>
          </a:prstGeom>
          <a:noFill/>
          <a:ln w="19050" cap="flat" cmpd="sng">
            <a:solidFill>
              <a:srgbClr val="4198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304800"/>
            <a:ext cx="10334625" cy="698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600" y="513413"/>
            <a:ext cx="10334625" cy="68294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27276" y="302826"/>
            <a:ext cx="695450" cy="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 rot="10800000">
            <a:off x="10927334" y="302975"/>
            <a:ext cx="695400" cy="695400"/>
          </a:xfrm>
          <a:prstGeom prst="teardrop">
            <a:avLst>
              <a:gd name="adj" fmla="val 100000"/>
            </a:avLst>
          </a:prstGeom>
          <a:noFill/>
          <a:ln w="19050" cap="flat" cmpd="sng">
            <a:solidFill>
              <a:srgbClr val="4198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Prensa Anto</dc:creator>
  <cp:lastModifiedBy>Prensa Anto</cp:lastModifiedBy>
  <cp:revision>1</cp:revision>
  <dcterms:modified xsi:type="dcterms:W3CDTF">2023-09-19T21:35:17Z</dcterms:modified>
</cp:coreProperties>
</file>